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7383a2b67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7383a2b67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7383a2b67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7383a2b67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7383a2b67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7383a2b67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7383a2b67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7383a2b67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4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TuPlan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15950"/>
            <a:ext cx="7268700" cy="8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Cristian David Sainea Cespedes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Diego Felipe Sánchez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Jonathan Andrés Jiménez Trujillo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2750" y="1030963"/>
            <a:ext cx="4108774" cy="308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265500" y="740725"/>
            <a:ext cx="4045200" cy="98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1935"/>
              <a:buFont typeface="Arial"/>
              <a:buNone/>
            </a:pPr>
            <a:r>
              <a:rPr lang="en" sz="3100"/>
              <a:t>Problema que intenta resolver</a:t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265500" y="1726525"/>
            <a:ext cx="40452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Lista de tareas interminable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Calendario de actividades y compromisos sujeto a repentinas modificaciones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Es posible olvidar alguna fecha importante 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Cobros adicionales, alimentos vencidos, etc.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725" y="859750"/>
            <a:ext cx="1834349" cy="135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825" y="1830725"/>
            <a:ext cx="1834350" cy="183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5723" y="3157750"/>
            <a:ext cx="1834350" cy="1216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265500" y="9427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00"/>
              <a:t>Innovación de la App Elemento diferenciador</a:t>
            </a:r>
            <a:endParaRPr sz="3100"/>
          </a:p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265500" y="2768999"/>
            <a:ext cx="4045200" cy="19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Herramienta colaborativa con otros miembros del hogar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Localización de puntos de interés por medio de GPS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0575" y="740733"/>
            <a:ext cx="3532975" cy="17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7147" y="2769000"/>
            <a:ext cx="1723700" cy="16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00"/>
              <a:t>Aplicaciones Similares</a:t>
            </a:r>
            <a:endParaRPr sz="3100"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93138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7050" y="1178850"/>
            <a:ext cx="2809875" cy="162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6938" y="2793350"/>
            <a:ext cx="2857500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6249" y="1280137"/>
            <a:ext cx="1821623" cy="323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67038" y="2721900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Especificaciones para el desarrollo</a:t>
            </a:r>
            <a:endParaRPr/>
          </a:p>
        </p:txBody>
      </p:sp>
      <p:sp>
        <p:nvSpPr>
          <p:cNvPr id="121" name="Google Shape;121;p17"/>
          <p:cNvSpPr txBox="1"/>
          <p:nvPr>
            <p:ph idx="2" type="body"/>
          </p:nvPr>
        </p:nvSpPr>
        <p:spPr>
          <a:xfrm>
            <a:off x="6069900" y="1119225"/>
            <a:ext cx="3074100" cy="7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</a:rPr>
              <a:t>Forma de comercialización</a:t>
            </a:r>
            <a:r>
              <a:rPr lang="en" sz="1850">
                <a:solidFill>
                  <a:schemeClr val="dk1"/>
                </a:solidFill>
              </a:rPr>
              <a:t>:</a:t>
            </a:r>
            <a:endParaRPr sz="185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000000"/>
                </a:solidFill>
              </a:rPr>
              <a:t>Ingresos por publicidad</a:t>
            </a:r>
            <a:endParaRPr sz="1850">
              <a:solidFill>
                <a:srgbClr val="000000"/>
              </a:solidFill>
            </a:endParaRPr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73375"/>
            <a:ext cx="2257000" cy="224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>
            <p:ph idx="1" type="body"/>
          </p:nvPr>
        </p:nvSpPr>
        <p:spPr>
          <a:xfrm>
            <a:off x="3385688" y="1184375"/>
            <a:ext cx="1867200" cy="789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89">
                <a:solidFill>
                  <a:schemeClr val="dk1"/>
                </a:solidFill>
              </a:rPr>
              <a:t>Licenciamiento:</a:t>
            </a:r>
            <a:endParaRPr sz="2689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89">
                <a:solidFill>
                  <a:schemeClr val="dk1"/>
                </a:solidFill>
              </a:rPr>
              <a:t> </a:t>
            </a:r>
            <a:r>
              <a:rPr lang="en" sz="2689">
                <a:solidFill>
                  <a:srgbClr val="000000"/>
                </a:solidFill>
              </a:rPr>
              <a:t>Gratuita</a:t>
            </a:r>
            <a:endParaRPr sz="2689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449588" y="1184375"/>
            <a:ext cx="1867200" cy="789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chemeClr val="dk1"/>
                </a:solidFill>
              </a:rPr>
              <a:t>Plataforma</a:t>
            </a:r>
            <a:r>
              <a:rPr lang="en" sz="2350">
                <a:solidFill>
                  <a:schemeClr val="dk1"/>
                </a:solidFill>
              </a:rPr>
              <a:t>:</a:t>
            </a:r>
            <a:endParaRPr sz="235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chemeClr val="dk1"/>
                </a:solidFill>
              </a:rPr>
              <a:t> </a:t>
            </a:r>
            <a:r>
              <a:rPr lang="en" sz="2350">
                <a:solidFill>
                  <a:srgbClr val="000000"/>
                </a:solidFill>
              </a:rPr>
              <a:t>Android</a:t>
            </a:r>
            <a:endParaRPr sz="235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1550" y="2268175"/>
            <a:ext cx="2762250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3912" y="2379875"/>
            <a:ext cx="2886075" cy="1433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